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000099"/>
    <a:srgbClr val="93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88" y="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7EBCF513-DCF0-49D9-846F-C4E7EC8A5270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81B374E9-9631-400F-97DB-096758D76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470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374E9-9631-400F-97DB-096758D763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8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9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52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86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9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96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03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0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6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28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73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750E2-3C5F-4713-849E-91E0BB15F167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AA76-EFB5-4715-BAF9-664F107A0A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7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vH-ovJin3ds/VpRvVLoZwhI/AAAAAAAA20E/OmLglWyUAeM/s800/company_white_kigyou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 37"/>
          <p:cNvSpPr/>
          <p:nvPr/>
        </p:nvSpPr>
        <p:spPr>
          <a:xfrm>
            <a:off x="3633318" y="5868144"/>
            <a:ext cx="2948052" cy="10341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517995" y="4286600"/>
            <a:ext cx="2987663" cy="12935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3550645" y="2915816"/>
            <a:ext cx="2901894" cy="1054414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3833" y="4860032"/>
            <a:ext cx="2955054" cy="1696150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233358" y="2828543"/>
            <a:ext cx="2955054" cy="16961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1"/>
            <a:ext cx="6858000" cy="1259631"/>
          </a:xfrm>
          <a:prstGeom prst="rect">
            <a:avLst/>
          </a:prstGeom>
          <a:gradFill flip="none" rotWithShape="1">
            <a:gsLst>
              <a:gs pos="39999">
                <a:srgbClr val="85C2FF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6478" y="1304954"/>
            <a:ext cx="66548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lvl="0" algn="ctr"/>
            <a:r>
              <a:rPr lang="ja-JP" altLang="en-US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人材確保や定着に悩む企業の方々、ぜひご登録ください。</a:t>
            </a:r>
            <a:endParaRPr lang="ja-JP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1" name="Picture 7" descr="ホワイト企業のイラスト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69" y="50210"/>
            <a:ext cx="1467507" cy="120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58197" y="7020271"/>
            <a:ext cx="6536842" cy="7920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332470" y="6800021"/>
            <a:ext cx="1369259" cy="364267"/>
          </a:xfrm>
          <a:prstGeom prst="roundRect">
            <a:avLst>
              <a:gd name="adj" fmla="val 50000"/>
            </a:avLst>
          </a:prstGeom>
          <a:solidFill>
            <a:srgbClr val="0099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ts val="13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登録方法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6478" y="1706185"/>
            <a:ext cx="6654889" cy="8495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おしごと広場みえでは、若者などの就職促進に向けて、人材確保・定着に積極的に取組む企業様を「おしごと広場みえサポーター企業」として登録し、ネットワークづくりを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進め、より企業ニーズにマッチした就職支援情報や各種企画を優先的にご案内します。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ぜひ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、ご参加・ご登録をお願いします。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2382" y="7975925"/>
            <a:ext cx="6743749" cy="1168075"/>
          </a:xfrm>
          <a:prstGeom prst="rect">
            <a:avLst/>
          </a:prstGeom>
          <a:solidFill>
            <a:srgbClr val="93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100392"/>
            <a:ext cx="2114881" cy="79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" y="8100392"/>
            <a:ext cx="908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合わせは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･･･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76566" y="8011541"/>
            <a:ext cx="2920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住所 〒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514-0004 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津市羽所町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700</a:t>
            </a:r>
          </a:p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059-222-3300  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アスト津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059-222-3301</a:t>
            </a: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開所日時　月～金曜日　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時まで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　　（祝日，年末年始除く）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https://www.oshigoto-mie.jp/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158197" y="7020271"/>
            <a:ext cx="6536842" cy="955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サポーター企業の入会には、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会員登録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が必要です。　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（登録：無料）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</a:rPr>
              <a:t>入会資格が見直しされました。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詳しくは、申請書をご確認ください。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まず、ホームページより申請書をダウンロード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し、ＦＡＸ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059-222-3301</a:t>
            </a:r>
            <a:r>
              <a:rPr lang="ja-JP" altLang="en-US" sz="1200" b="1" dirty="0" err="1" smtClean="0">
                <a:solidFill>
                  <a:schemeClr val="tx1"/>
                </a:solidFill>
              </a:rPr>
              <a:t>にて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送付ください。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4489" y="2971469"/>
            <a:ext cx="2873740" cy="1548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①人材確保：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・採用力アップセミナー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・女性活用セミナー　・シニア活用　等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②人材定着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・社員の定着力アップ： 人材定着に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　　課題がある企業、職種について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・個別相談には補助金を活用し、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　専門家を紹介します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　　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31126" y="2683708"/>
            <a:ext cx="2520467" cy="288528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>
              <a:lnSpc>
                <a:spcPts val="16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人材確保・定着セミナー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65233" y="5021063"/>
            <a:ext cx="2873740" cy="1548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①合同企業説明会（主催・共催）の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ご案内をします</a:t>
            </a:r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②交流ｲﾍﾞﾝﾄ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の主催、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共催のご案内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・詳細はホームページ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でご案内します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・県外大学や県連絡事務所との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連携によるＵＩターン促進活動を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ご案内します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　　　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84989" y="4750568"/>
            <a:ext cx="2051923" cy="270495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人材マッチング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480711" y="2915816"/>
            <a:ext cx="3063375" cy="1167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①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ホームページ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で「サポーター企業」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「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まる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わかりＮＡＶＩ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企業」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のＰＲ推進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②企業ＰＲコーナーを　おしごと広場みえ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に常設し、御社ＰＲに寄与します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106394" y="2695193"/>
            <a:ext cx="1790396" cy="372729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企業ＰＲ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28802" y="4499991"/>
            <a:ext cx="2967194" cy="1080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中小企業様等を対象に、以下セミナーを、アスト津や県内各地にて計画します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①新入社員向けビジネスセミナー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②若手社員の悩み、個別相談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　・社員様向けの相談窓口を企画します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933055" y="4127263"/>
            <a:ext cx="2088233" cy="372729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人材育成セミナー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221088" y="5652120"/>
            <a:ext cx="1627224" cy="372729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ja-JP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情報発信</a:t>
            </a:r>
            <a:endParaRPr lang="ja-JP" altLang="ja-JP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614176" y="6084168"/>
            <a:ext cx="2967194" cy="818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①サポーター企業様には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、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県，産業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支援センター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の各種イベント、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補助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金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情報等を発信します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②人事担当者様向け</a:t>
            </a:r>
            <a:r>
              <a:rPr lang="ja-JP" altLang="en-US" sz="1200" b="1" dirty="0">
                <a:solidFill>
                  <a:schemeClr val="tx1"/>
                </a:solidFill>
              </a:rPr>
              <a:t>に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情報発信します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8061229"/>
            <a:ext cx="982545" cy="97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708920" y="409500"/>
            <a:ext cx="3036042" cy="106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大募集！</a:t>
            </a:r>
            <a:endParaRPr kumimoji="1" lang="ja-JP" altLang="en-US" sz="4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-43366" y="100655"/>
            <a:ext cx="5560598" cy="654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00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おしごと広場みえサポーター企業</a:t>
            </a:r>
            <a:endParaRPr kumimoji="1" lang="ja-JP" altLang="en-US" sz="2800" b="1" dirty="0">
              <a:solidFill>
                <a:srgbClr val="0000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8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189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mieken</dc:creator>
  <cp:lastModifiedBy>三重県産業支援センター</cp:lastModifiedBy>
  <cp:revision>39</cp:revision>
  <cp:lastPrinted>2019-11-06T07:15:05Z</cp:lastPrinted>
  <dcterms:created xsi:type="dcterms:W3CDTF">2017-06-30T02:09:45Z</dcterms:created>
  <dcterms:modified xsi:type="dcterms:W3CDTF">2019-11-06T07:22:19Z</dcterms:modified>
</cp:coreProperties>
</file>